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5"/>
  </p:notesMasterIdLst>
  <p:sldIdLst>
    <p:sldId id="257" r:id="rId6"/>
    <p:sldId id="285" r:id="rId7"/>
    <p:sldId id="296" r:id="rId8"/>
    <p:sldId id="297" r:id="rId9"/>
    <p:sldId id="262" r:id="rId10"/>
    <p:sldId id="272" r:id="rId11"/>
    <p:sldId id="273" r:id="rId12"/>
    <p:sldId id="298" r:id="rId13"/>
    <p:sldId id="29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2" d="100"/>
          <a:sy n="72" d="100"/>
        </p:scale>
        <p:origin x="72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xmlns="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xmlns="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xmlns="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663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xmlns="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xmlns="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xmlns="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948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12.05.2021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/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 wodny Środkowej Wisły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xmlns="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xmlns="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xmlns="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xmlns="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xmlns="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xmlns="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xmlns="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xmlns="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Środkowej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874977"/>
              </p:ext>
            </p:extLst>
          </p:nvPr>
        </p:nvGraphicFramePr>
        <p:xfrm>
          <a:off x="1416297" y="1942614"/>
          <a:ext cx="9357746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Rodzaj odstępstwa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JCWP-RW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JCWP-LW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JCWP-</a:t>
                      </a:r>
                      <a:r>
                        <a:rPr lang="pl-PL" dirty="0" err="1"/>
                        <a:t>RWr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/>
                        <a:t>JCWPd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Odroczenie terminu</a:t>
                      </a:r>
                      <a:r>
                        <a:rPr lang="pl-PL" sz="1600" baseline="0" dirty="0"/>
                        <a:t> osiągnięcia celu środowiskowego [szt.]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/>
                        <a:t>Złagodzony</a:t>
                      </a:r>
                      <a:r>
                        <a:rPr lang="pl-PL" sz="1600" baseline="0" dirty="0"/>
                        <a:t> cel środowiskowy [szt.]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Odroczenie terminu</a:t>
                      </a:r>
                      <a:r>
                        <a:rPr lang="pl-PL" sz="1600" baseline="0" dirty="0"/>
                        <a:t> osiągnięcia celu środowiskowego [%]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69,6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4,5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/>
                        <a:t>Złagodzony</a:t>
                      </a:r>
                      <a:r>
                        <a:rPr lang="pl-PL" sz="1600" baseline="0" dirty="0"/>
                        <a:t> cel środowiskowy [%]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63,1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47,6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Środkowej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678112"/>
              </p:ext>
            </p:extLst>
          </p:nvPr>
        </p:nvGraphicFramePr>
        <p:xfrm>
          <a:off x="1315398" y="1632443"/>
          <a:ext cx="9561204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Rodzaj odstępstwa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JCWP-RW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JCWP-LW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JCWP-</a:t>
                      </a:r>
                      <a:r>
                        <a:rPr lang="pl-PL" dirty="0" err="1"/>
                        <a:t>RWr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/>
                        <a:t>JCWPd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JCW, dla których odroczono termin osiągnięcia celów środowiskowych </a:t>
                      </a:r>
                      <a:br>
                        <a:rPr lang="pl-PL" sz="1600" dirty="0"/>
                      </a:br>
                      <a:r>
                        <a:rPr lang="pl-PL" sz="1600" dirty="0"/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/>
                        <a:t>JCW, dla których odroczono termin osiągnięcia celów środowiskowych </a:t>
                      </a:r>
                      <a:br>
                        <a:rPr lang="pl-PL" sz="1600" dirty="0"/>
                      </a:br>
                      <a:r>
                        <a:rPr lang="pl-PL" sz="1600" dirty="0"/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xmlns="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Środkowej Wisły:  299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</a:t>
            </a:r>
            <a:r>
              <a:rPr kumimoji="0" lang="pl-PL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4.5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RDW dla regionu wodnego Środkowej Wisły: 266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xmlns="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xmlns="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xmlns="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xmlns="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xmlns="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xmlns="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xmlns="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xmlns="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xmlns="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10f259f9-296d-45ec-b40f-2b565e2e2123" ContentTypeId="0x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4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5730</TotalTime>
  <Words>409</Words>
  <Application>Microsoft Office PowerPoint</Application>
  <PresentationFormat>Panoramiczny</PresentationFormat>
  <Paragraphs>87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6" baseType="lpstr">
      <vt:lpstr>Aharoni</vt:lpstr>
      <vt:lpstr>Arial</vt:lpstr>
      <vt:lpstr>Calibri</vt:lpstr>
      <vt:lpstr>Calibri Light</vt:lpstr>
      <vt:lpstr>Roboto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Users</cp:lastModifiedBy>
  <cp:revision>31</cp:revision>
  <dcterms:created xsi:type="dcterms:W3CDTF">2017-12-14T14:22:37Z</dcterms:created>
  <dcterms:modified xsi:type="dcterms:W3CDTF">2021-05-12T08:53:30Z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